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9325" y="3114675"/>
            <a:ext cx="26733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228092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0405" y="274701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0405" y="37693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698625"/>
            <a:ext cx="109601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219075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800" y="3641725"/>
            <a:ext cx="5708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9585" y="4137660"/>
            <a:ext cx="92710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670" y="4648835"/>
            <a:ext cx="231711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41120"/>
            <a:ext cx="109791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500" y="2340610"/>
            <a:ext cx="6679565" cy="363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